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77" r:id="rId5"/>
    <p:sldId id="261" r:id="rId6"/>
    <p:sldId id="295" r:id="rId7"/>
    <p:sldId id="285" r:id="rId8"/>
    <p:sldId id="265" r:id="rId9"/>
    <p:sldId id="267" r:id="rId10"/>
    <p:sldId id="287" r:id="rId11"/>
    <p:sldId id="297" r:id="rId12"/>
    <p:sldId id="302" r:id="rId13"/>
    <p:sldId id="271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4723434" cy="58772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92080" y="1412776"/>
            <a:ext cx="432048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Родительское собрание по теме: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Курс «Основы религиозных культур и светской этики»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4283968" y="4481736"/>
            <a:ext cx="4744616" cy="20436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Базовые национальные ценности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патриотизм;</a:t>
            </a:r>
            <a:endParaRPr lang="ru-RU" dirty="0" smtClean="0">
              <a:solidFill>
                <a:srgbClr val="004D86"/>
              </a:solidFill>
            </a:endParaRP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социальная солидарность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гражданственность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семья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труд и творчество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наука 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традиционные российские религии; 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искусство и литература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природа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</p:txBody>
      </p:sp>
      <p:pic>
        <p:nvPicPr>
          <p:cNvPr id="4" name="Содержимое 4" descr="0-01-100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8480" y="1484784"/>
            <a:ext cx="368040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православной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66822"/>
            <a:ext cx="468052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Школьники познакомятся с символическим языком православной художественной культуры, искусством иконы, фрески, церковного пения, с христианским отношением к семье, родителям, труду, долгу и ответственности человека в обществе.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6" name="Содержимое 3" descr="20120214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3960440" cy="4926863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Модуль «Основы светской этики»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7984" y="1520311"/>
            <a:ext cx="4536504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направлен на знакомство школьников с основами нравственности, даёт первичные представления о морали и её значении в жизни человека, опираясь на положительные поступки людей. Данный учебный модуль создает условия для воспитания патриотизма, любви и уважения к Отечеству, чувства гордости за свою Родину.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2050" name="Picture 2" descr="C:\Users\WORK\Desktop\9bed7459-e344-11e4-8c1e-0050569c7d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8" y="1484784"/>
            <a:ext cx="4100380" cy="52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1484784"/>
            <a:ext cx="8605464" cy="3528392"/>
          </a:xfrm>
        </p:spPr>
        <p:txBody>
          <a:bodyPr/>
          <a:lstStyle/>
          <a:p>
            <a:pPr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ru-RU" b="1" i="1" dirty="0" smtClean="0">
                <a:solidFill>
                  <a:srgbClr val="152F8D"/>
                </a:solidFill>
                <a:latin typeface="Georgia" panose="02040502050405020303" pitchFamily="18" charset="0"/>
              </a:rPr>
              <a:t>«Ученики и их родители должны будут самостоятельно выбрать предмет обучения. Выбор учеников и их родителей, конечно, должен быть абсолютно добровольным – это важнейшее дело».</a:t>
            </a:r>
          </a:p>
          <a:p>
            <a:pPr algn="just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Из речи президента РФ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Содержимое 3" descr="russ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77072"/>
            <a:ext cx="5112568" cy="2574537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3558673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501008"/>
            <a:ext cx="892899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Благодарю за внимание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784976" cy="9361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Зачем в школе вводится курс «Основы религиозных культур и светской этики»?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80" y="1556792"/>
            <a:ext cx="8678835" cy="4713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Воспитание детей было и остаётся самым трудным видом деятельности в мире. Что может быть сложнее и ответственнее, чем воспитать в человеке Человека?</a:t>
            </a:r>
          </a:p>
          <a:p>
            <a:endParaRPr lang="ru-RU" dirty="0"/>
          </a:p>
        </p:txBody>
      </p:sp>
      <p:pic>
        <p:nvPicPr>
          <p:cNvPr id="4" name="Содержимое 3" descr="оркисэ.png"/>
          <p:cNvPicPr>
            <a:picLocks noChangeAspect="1"/>
          </p:cNvPicPr>
          <p:nvPr/>
        </p:nvPicPr>
        <p:blipFill rotWithShape="1">
          <a:blip r:embed="rId2" cstate="print"/>
          <a:srcRect t="8047" b="6269"/>
          <a:stretch/>
        </p:blipFill>
        <p:spPr>
          <a:xfrm>
            <a:off x="3707726" y="5137154"/>
            <a:ext cx="5150443" cy="170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Почему в 4 классе начинают изучать новый курс?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WORK\Pictures\ОРКСЭ кртинки\1366606629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2591"/>
            <a:ext cx="4079878" cy="2761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748464" cy="31249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В этот период меняется отношение ребенка к себе, родителям, школе, образованию. Происходит переоценка ценностей. Ребёнок покидает начальную школу, он испытывает немалые трудности в адаптации к новой системе обучения в основной школе.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Необходимо поддержать ребёнка в этот сложный для него период.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Идея этого курса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3816424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Объединить нас, создать основу для содержательного диалога отцов и детей способна культурная традиция.</a:t>
            </a:r>
          </a:p>
          <a:p>
            <a:pPr algn="just"/>
            <a:endParaRPr lang="ru-RU" b="1" dirty="0" smtClean="0">
              <a:solidFill>
                <a:srgbClr val="004D86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8" descr="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518502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36003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Курс является культурологическим и направлен на развитие у школьников  4-х 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 </a:t>
            </a:r>
          </a:p>
          <a:p>
            <a:endParaRPr lang="ru-RU" dirty="0"/>
          </a:p>
        </p:txBody>
      </p:sp>
      <p:pic>
        <p:nvPicPr>
          <p:cNvPr id="4" name="Содержимое 12" descr="kultur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3501008"/>
            <a:ext cx="7017597" cy="3356992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468052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Одна из важнейших задач курса «Основы религиозных культур и светской этики» — это доверительное общение между родителями и детьми с опорой на нравственные основы семейной жизни. </a:t>
            </a:r>
          </a:p>
          <a:p>
            <a:endParaRPr lang="ru-RU" dirty="0"/>
          </a:p>
        </p:txBody>
      </p:sp>
      <p:pic>
        <p:nvPicPr>
          <p:cNvPr id="4" name="Содержимое 5" descr="3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365104"/>
            <a:ext cx="3535789" cy="226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28-600x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556792"/>
            <a:ext cx="5213262" cy="496855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Курс «Основы религиозных культур и светской этики»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473277"/>
            <a:ext cx="4248472" cy="515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включает в себя модули: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православной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исламской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буддийской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иудейской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мировых религиозных культур;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светской этики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73616" cy="100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Что будут изучать дети?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5"/>
            <a:ext cx="8507288" cy="432048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Каждый из модулей включает тематические разделы.</a:t>
            </a:r>
          </a:p>
          <a:p>
            <a:pPr algn="just">
              <a:buNone/>
            </a:pPr>
            <a:endParaRPr lang="ru-RU" b="1" dirty="0" smtClean="0">
              <a:solidFill>
                <a:srgbClr val="004D86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Россия — наша Родина.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Основы религиозных культур и светской этики.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Духовные традиции многонационального народа России.</a:t>
            </a:r>
          </a:p>
          <a:p>
            <a:endParaRPr lang="ru-RU" dirty="0"/>
          </a:p>
        </p:txBody>
      </p:sp>
      <p:pic>
        <p:nvPicPr>
          <p:cNvPr id="2050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2520280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8568952" cy="32046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Такая конструкция даёт возможность родителям выбрать, а школьникам изучать один модуль и одновременно скрепляет разные модули общими разделами, обеспечивая единство курса «Основы религиозных культур и светской этики».</a:t>
            </a:r>
          </a:p>
          <a:p>
            <a:endParaRPr lang="ru-RU" dirty="0"/>
          </a:p>
        </p:txBody>
      </p:sp>
      <p:pic>
        <p:nvPicPr>
          <p:cNvPr id="4" name="Содержимое 5" descr="relu-pic4_zoom-1000x1000-77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12976"/>
            <a:ext cx="58326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448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Wingdings</vt:lpstr>
      <vt:lpstr>Тема Office</vt:lpstr>
      <vt:lpstr>Родительское собрание по теме:  Курс «Основы религиозных культур и светской этики»</vt:lpstr>
      <vt:lpstr>Зачем в школе вводится курс «Основы религиозных культур и светской этики»?</vt:lpstr>
      <vt:lpstr>Почему в 4 классе начинают изучать новый курс?</vt:lpstr>
      <vt:lpstr>Идея этого курса </vt:lpstr>
      <vt:lpstr>Презентация PowerPoint</vt:lpstr>
      <vt:lpstr>Презентация PowerPoint</vt:lpstr>
      <vt:lpstr>Курс «Основы религиозных культур и светской этики»</vt:lpstr>
      <vt:lpstr>Что будут изучать дети?</vt:lpstr>
      <vt:lpstr>Презентация PowerPoint</vt:lpstr>
      <vt:lpstr>Базовые национальные ценности</vt:lpstr>
      <vt:lpstr>Модуль «Основы православной культуры» </vt:lpstr>
      <vt:lpstr>Модуль «Основы светской этики» </vt:lpstr>
      <vt:lpstr>Из речи президента РФ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Пользователь</cp:lastModifiedBy>
  <cp:revision>73</cp:revision>
  <dcterms:modified xsi:type="dcterms:W3CDTF">2021-02-01T16:04:01Z</dcterms:modified>
</cp:coreProperties>
</file>